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aleway"/>
      <p:regular r:id="rId51"/>
      <p:bold r:id="rId52"/>
      <p:italic r:id="rId53"/>
      <p:boldItalic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regular.fntdata"/><Relationship Id="rId50" Type="http://schemas.openxmlformats.org/officeDocument/2006/relationships/slide" Target="slides/slide45.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font" Target="fonts/Raleway-boldItalic.fntdata"/><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8eb7a3e8f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eb7a3e8f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ef42699d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ef42699d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e08976c3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e08976c3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ef42699d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ef42699d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ef42699d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ef42699d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ef42699d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ef42699d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ef42699d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ef42699d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ef42699d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ef42699d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e08976c3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e08976c3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eb7a3e8f7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eb7a3e8f7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eb7a3e8f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eb7a3e8f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ef42699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ef42699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ef42699d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ef42699d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e08976c3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e08976c3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ef42699d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ef42699d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e08976c3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e08976c3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e08976c3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e08976c3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e08976c3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e08976c3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e08976c3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e08976c3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ee6d807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ee6d807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ef42699d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ef42699d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8eb7a3e8f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eb7a3e8f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ef42699d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ef42699d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ef42699d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ef42699d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ef42699d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ef42699d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e08976c3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e08976c3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e08976c3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e08976c3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e08976c3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e08976c3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e08976c3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e08976c3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e08976c3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e08976c3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e08976c3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e08976c3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f0abf79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f0abf79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eb7a3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eb7a3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f0abf79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f0abf79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f0abf79d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f0abf79d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e08976c3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e08976c3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e08976c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e08976c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f0abf79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f0abf79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d2f82165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d2f82165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e08976c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e08976c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e08976c3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e08976c3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e08976c3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e08976c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eb7a3e8f7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eb7a3e8f7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e08976c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e08976c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hyperlink" Target="http://gyanamonline.com/rhcm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gyanamonline.com/rhcms/" TargetMode="External"/><Relationship Id="rId4" Type="http://schemas.openxmlformats.org/officeDocument/2006/relationships/hyperlink" Target="http://drive.google.com/file/d/1Z95XqWL6f9MJo7dL-YBufUi9_hkJFTA5/view" TargetMode="External"/><Relationship Id="rId5" Type="http://schemas.openxmlformats.org/officeDocument/2006/relationships/image" Target="../media/image28.jpg"/><Relationship Id="rId6" Type="http://schemas.openxmlformats.org/officeDocument/2006/relationships/hyperlink" Target="http://drive.google.com/file/d/1iOOzgHTTmrj_TtbaWYRIkNXWCKHI8LXn/view" TargetMode="External"/><Relationship Id="rId7"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152400" y="620700"/>
            <a:ext cx="8839200" cy="423938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nvSpPr>
        <p:spPr>
          <a:xfrm>
            <a:off x="2912200" y="1922725"/>
            <a:ext cx="3188100" cy="8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Lato"/>
                <a:ea typeface="Lato"/>
                <a:cs typeface="Lato"/>
                <a:sym typeface="Lato"/>
              </a:rPr>
              <a:t>Construction Site</a:t>
            </a:r>
            <a:endParaRPr b="1" sz="27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1664325" y="304800"/>
            <a:ext cx="6055096"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rotWithShape="1">
          <a:blip r:embed="rId3">
            <a:alphaModFix/>
          </a:blip>
          <a:srcRect b="1950" l="0" r="0" t="2911"/>
          <a:stretch/>
        </p:blipFill>
        <p:spPr>
          <a:xfrm>
            <a:off x="1626825" y="439675"/>
            <a:ext cx="2177425" cy="4603251"/>
          </a:xfrm>
          <a:prstGeom prst="rect">
            <a:avLst/>
          </a:prstGeom>
          <a:noFill/>
          <a:ln>
            <a:noFill/>
          </a:ln>
        </p:spPr>
      </p:pic>
      <p:pic>
        <p:nvPicPr>
          <p:cNvPr id="148" name="Google Shape;148;p24"/>
          <p:cNvPicPr preferRelativeResize="0"/>
          <p:nvPr/>
        </p:nvPicPr>
        <p:blipFill rotWithShape="1">
          <a:blip r:embed="rId4">
            <a:alphaModFix/>
          </a:blip>
          <a:srcRect b="1493" l="0" r="0" t="3377"/>
          <a:stretch/>
        </p:blipFill>
        <p:spPr>
          <a:xfrm>
            <a:off x="4451850" y="439675"/>
            <a:ext cx="2177425" cy="4603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1723600" y="241350"/>
            <a:ext cx="6100388"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3155299" y="682825"/>
            <a:ext cx="3231226" cy="4308275"/>
          </a:xfrm>
          <a:prstGeom prst="rect">
            <a:avLst/>
          </a:prstGeom>
          <a:noFill/>
          <a:ln>
            <a:noFill/>
          </a:ln>
        </p:spPr>
      </p:pic>
      <p:sp>
        <p:nvSpPr>
          <p:cNvPr id="159" name="Google Shape;159;p26"/>
          <p:cNvSpPr txBox="1"/>
          <p:nvPr/>
        </p:nvSpPr>
        <p:spPr>
          <a:xfrm>
            <a:off x="400500" y="30625"/>
            <a:ext cx="7930200" cy="4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Screenshot is not allowed and no copy paste</a:t>
            </a:r>
            <a:endParaRPr b="1"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1702550" y="304800"/>
            <a:ext cx="6001333"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nvPicPr>
        <p:blipFill>
          <a:blip r:embed="rId3">
            <a:alphaModFix/>
          </a:blip>
          <a:stretch>
            <a:fillRect/>
          </a:stretch>
        </p:blipFill>
        <p:spPr>
          <a:xfrm>
            <a:off x="1823200" y="304800"/>
            <a:ext cx="5786279"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9"/>
          <p:cNvPicPr preferRelativeResize="0"/>
          <p:nvPr/>
        </p:nvPicPr>
        <p:blipFill>
          <a:blip r:embed="rId3">
            <a:alphaModFix/>
          </a:blip>
          <a:stretch>
            <a:fillRect/>
          </a:stretch>
        </p:blipFill>
        <p:spPr>
          <a:xfrm>
            <a:off x="2991950" y="523175"/>
            <a:ext cx="2600350" cy="4622850"/>
          </a:xfrm>
          <a:prstGeom prst="rect">
            <a:avLst/>
          </a:prstGeom>
          <a:noFill/>
          <a:ln>
            <a:noFill/>
          </a:ln>
        </p:spPr>
      </p:pic>
      <p:sp>
        <p:nvSpPr>
          <p:cNvPr id="175" name="Google Shape;175;p29"/>
          <p:cNvSpPr txBox="1"/>
          <p:nvPr/>
        </p:nvSpPr>
        <p:spPr>
          <a:xfrm>
            <a:off x="1955325" y="0"/>
            <a:ext cx="41070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For fund request</a:t>
            </a:r>
            <a:endParaRPr b="1"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727650" y="575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Security Aspects :-</a:t>
            </a:r>
            <a:endParaRPr/>
          </a:p>
        </p:txBody>
      </p:sp>
      <p:sp>
        <p:nvSpPr>
          <p:cNvPr id="181" name="Google Shape;181;p30"/>
          <p:cNvSpPr txBox="1"/>
          <p:nvPr>
            <p:ph idx="1" type="body"/>
          </p:nvPr>
        </p:nvSpPr>
        <p:spPr>
          <a:xfrm>
            <a:off x="727650" y="183122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Strong validation on every text field</a:t>
            </a:r>
            <a:endParaRPr sz="1600"/>
          </a:p>
          <a:p>
            <a:pPr indent="-330200" lvl="0" marL="457200" rtl="0" algn="l">
              <a:spcBef>
                <a:spcPts val="0"/>
              </a:spcBef>
              <a:spcAft>
                <a:spcPts val="0"/>
              </a:spcAft>
              <a:buSzPts val="1600"/>
              <a:buChar char="●"/>
            </a:pPr>
            <a:r>
              <a:rPr lang="en" sz="1600"/>
              <a:t>No copy paste is allowed from outside resources</a:t>
            </a:r>
            <a:endParaRPr sz="1600"/>
          </a:p>
          <a:p>
            <a:pPr indent="-330200" lvl="0" marL="457200" rtl="0" algn="l">
              <a:spcBef>
                <a:spcPts val="0"/>
              </a:spcBef>
              <a:spcAft>
                <a:spcPts val="0"/>
              </a:spcAft>
              <a:buSzPts val="1600"/>
              <a:buChar char="●"/>
            </a:pPr>
            <a:r>
              <a:rPr lang="en" sz="1600"/>
              <a:t>No capturing of screen is allowed</a:t>
            </a:r>
            <a:endParaRPr sz="1600"/>
          </a:p>
          <a:p>
            <a:pPr indent="-330200" lvl="0" marL="457200" rtl="0" algn="l">
              <a:spcBef>
                <a:spcPts val="0"/>
              </a:spcBef>
              <a:spcAft>
                <a:spcPts val="0"/>
              </a:spcAft>
              <a:buSzPts val="1600"/>
              <a:buChar char="●"/>
            </a:pPr>
            <a:r>
              <a:rPr lang="en" sz="1600"/>
              <a:t>Accessing coarse location instead of google map</a:t>
            </a:r>
            <a:endParaRPr sz="1600"/>
          </a:p>
          <a:p>
            <a:pPr indent="-330200" lvl="0" marL="457200" rtl="0" algn="l">
              <a:spcBef>
                <a:spcPts val="0"/>
              </a:spcBef>
              <a:spcAft>
                <a:spcPts val="0"/>
              </a:spcAft>
              <a:buSzPts val="1600"/>
              <a:buChar char="●"/>
            </a:pPr>
            <a:r>
              <a:rPr lang="en" sz="1600"/>
              <a:t>Application is allowed to be operated only on the construction site</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nvSpPr>
        <p:spPr>
          <a:xfrm>
            <a:off x="3445800" y="2263650"/>
            <a:ext cx="3251100" cy="7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t>Government</a:t>
            </a:r>
            <a:r>
              <a:rPr b="1" lang="en" sz="2700"/>
              <a:t> </a:t>
            </a:r>
            <a:r>
              <a:rPr b="1" lang="en" sz="2700"/>
              <a:t> Site</a:t>
            </a:r>
            <a:endParaRPr b="1"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197175" y="1742775"/>
            <a:ext cx="8790900" cy="27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       </a:t>
            </a:r>
            <a:r>
              <a:rPr lang="en" sz="4800"/>
              <a:t>TEAM &gt;&gt; </a:t>
            </a:r>
            <a:r>
              <a:rPr lang="en" sz="4600"/>
              <a:t>DIGI.PHOENIX</a:t>
            </a:r>
            <a:endParaRPr sz="4600"/>
          </a:p>
          <a:p>
            <a:pPr indent="0" lvl="0" marL="0" rtl="0" algn="l">
              <a:spcBef>
                <a:spcPts val="0"/>
              </a:spcBef>
              <a:spcAft>
                <a:spcPts val="0"/>
              </a:spcAft>
              <a:buNone/>
            </a:pPr>
            <a:r>
              <a:t/>
            </a:r>
            <a:endParaRPr sz="4800"/>
          </a:p>
          <a:p>
            <a:pPr indent="0" lvl="0" marL="0" rtl="0" algn="l">
              <a:spcBef>
                <a:spcPts val="0"/>
              </a:spcBef>
              <a:spcAft>
                <a:spcPts val="0"/>
              </a:spcAft>
              <a:buNone/>
            </a:pPr>
            <a:r>
              <a:rPr lang="en" sz="3400"/>
              <a:t>TEAM LEADER</a:t>
            </a:r>
            <a:r>
              <a:rPr lang="en" sz="3600"/>
              <a:t> &gt;&gt; </a:t>
            </a:r>
            <a:r>
              <a:rPr lang="en" sz="3200"/>
              <a:t>Ravindra Singh Rajawat</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Screen Clipping" id="191" name="Google Shape;191;p32"/>
          <p:cNvPicPr preferRelativeResize="0"/>
          <p:nvPr/>
        </p:nvPicPr>
        <p:blipFill rotWithShape="1">
          <a:blip r:embed="rId3">
            <a:alphaModFix/>
          </a:blip>
          <a:srcRect b="11457" l="0" r="0" t="0"/>
          <a:stretch/>
        </p:blipFill>
        <p:spPr>
          <a:xfrm>
            <a:off x="3342800" y="540925"/>
            <a:ext cx="5559176" cy="2795100"/>
          </a:xfrm>
          <a:prstGeom prst="rect">
            <a:avLst/>
          </a:prstGeom>
          <a:noFill/>
          <a:ln>
            <a:noFill/>
          </a:ln>
        </p:spPr>
      </p:pic>
      <p:pic>
        <p:nvPicPr>
          <p:cNvPr id="192" name="Google Shape;192;p32"/>
          <p:cNvPicPr preferRelativeResize="0"/>
          <p:nvPr/>
        </p:nvPicPr>
        <p:blipFill>
          <a:blip r:embed="rId4">
            <a:alphaModFix/>
          </a:blip>
          <a:stretch>
            <a:fillRect/>
          </a:stretch>
        </p:blipFill>
        <p:spPr>
          <a:xfrm>
            <a:off x="76200" y="2519475"/>
            <a:ext cx="5648801" cy="252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3"/>
          <p:cNvPicPr preferRelativeResize="0"/>
          <p:nvPr/>
        </p:nvPicPr>
        <p:blipFill>
          <a:blip r:embed="rId3">
            <a:alphaModFix/>
          </a:blip>
          <a:stretch>
            <a:fillRect/>
          </a:stretch>
        </p:blipFill>
        <p:spPr>
          <a:xfrm>
            <a:off x="152400" y="685800"/>
            <a:ext cx="8839198" cy="40673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4"/>
          <p:cNvPicPr preferRelativeResize="0"/>
          <p:nvPr/>
        </p:nvPicPr>
        <p:blipFill>
          <a:blip r:embed="rId3">
            <a:alphaModFix/>
          </a:blip>
          <a:stretch>
            <a:fillRect/>
          </a:stretch>
        </p:blipFill>
        <p:spPr>
          <a:xfrm>
            <a:off x="152400" y="438150"/>
            <a:ext cx="8839198" cy="4419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5"/>
          <p:cNvPicPr preferRelativeResize="0"/>
          <p:nvPr/>
        </p:nvPicPr>
        <p:blipFill>
          <a:blip r:embed="rId3">
            <a:alphaModFix/>
          </a:blip>
          <a:stretch>
            <a:fillRect/>
          </a:stretch>
        </p:blipFill>
        <p:spPr>
          <a:xfrm>
            <a:off x="0" y="258125"/>
            <a:ext cx="5062649" cy="2421275"/>
          </a:xfrm>
          <a:prstGeom prst="rect">
            <a:avLst/>
          </a:prstGeom>
          <a:noFill/>
          <a:ln>
            <a:noFill/>
          </a:ln>
        </p:spPr>
      </p:pic>
      <p:pic>
        <p:nvPicPr>
          <p:cNvPr id="208" name="Google Shape;208;p35"/>
          <p:cNvPicPr preferRelativeResize="0"/>
          <p:nvPr/>
        </p:nvPicPr>
        <p:blipFill>
          <a:blip r:embed="rId4">
            <a:alphaModFix/>
          </a:blip>
          <a:stretch>
            <a:fillRect/>
          </a:stretch>
        </p:blipFill>
        <p:spPr>
          <a:xfrm>
            <a:off x="2976225" y="1671375"/>
            <a:ext cx="5875775" cy="341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6"/>
          <p:cNvPicPr preferRelativeResize="0"/>
          <p:nvPr/>
        </p:nvPicPr>
        <p:blipFill>
          <a:blip r:embed="rId3">
            <a:alphaModFix/>
          </a:blip>
          <a:stretch>
            <a:fillRect/>
          </a:stretch>
        </p:blipFill>
        <p:spPr>
          <a:xfrm>
            <a:off x="152400" y="762000"/>
            <a:ext cx="8839198" cy="41473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7"/>
          <p:cNvPicPr preferRelativeResize="0"/>
          <p:nvPr/>
        </p:nvPicPr>
        <p:blipFill>
          <a:blip r:embed="rId3">
            <a:alphaModFix/>
          </a:blip>
          <a:stretch>
            <a:fillRect/>
          </a:stretch>
        </p:blipFill>
        <p:spPr>
          <a:xfrm>
            <a:off x="247650" y="838200"/>
            <a:ext cx="8839198" cy="38751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8"/>
          <p:cNvPicPr preferRelativeResize="0"/>
          <p:nvPr/>
        </p:nvPicPr>
        <p:blipFill>
          <a:blip r:embed="rId3">
            <a:alphaModFix/>
          </a:blip>
          <a:stretch>
            <a:fillRect/>
          </a:stretch>
        </p:blipFill>
        <p:spPr>
          <a:xfrm>
            <a:off x="152400" y="762000"/>
            <a:ext cx="8839198" cy="38431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9"/>
          <p:cNvPicPr preferRelativeResize="0"/>
          <p:nvPr/>
        </p:nvPicPr>
        <p:blipFill>
          <a:blip r:embed="rId3">
            <a:alphaModFix/>
          </a:blip>
          <a:stretch>
            <a:fillRect/>
          </a:stretch>
        </p:blipFill>
        <p:spPr>
          <a:xfrm>
            <a:off x="104775" y="714375"/>
            <a:ext cx="8839198" cy="40272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nvSpPr>
        <p:spPr>
          <a:xfrm>
            <a:off x="2930275" y="1998000"/>
            <a:ext cx="2479800" cy="4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Lato"/>
                <a:ea typeface="Lato"/>
                <a:cs typeface="Lato"/>
                <a:sym typeface="Lato"/>
              </a:rPr>
              <a:t>3rd party On-site </a:t>
            </a:r>
            <a:endParaRPr b="1" sz="27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1"/>
          <p:cNvPicPr preferRelativeResize="0"/>
          <p:nvPr/>
        </p:nvPicPr>
        <p:blipFill>
          <a:blip r:embed="rId3">
            <a:alphaModFix/>
          </a:blip>
          <a:stretch>
            <a:fillRect/>
          </a:stretch>
        </p:blipFill>
        <p:spPr>
          <a:xfrm>
            <a:off x="2968725" y="93100"/>
            <a:ext cx="2721770" cy="48387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902825" y="531850"/>
            <a:ext cx="61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u="sng"/>
              <a:t>Team </a:t>
            </a:r>
            <a:r>
              <a:rPr lang="en" sz="2800" u="sng"/>
              <a:t>Members &amp; Their Roles</a:t>
            </a:r>
            <a:endParaRPr sz="2800" u="sng"/>
          </a:p>
        </p:txBody>
      </p:sp>
      <p:sp>
        <p:nvSpPr>
          <p:cNvPr id="97" name="Google Shape;97;p15"/>
          <p:cNvSpPr txBox="1"/>
          <p:nvPr/>
        </p:nvSpPr>
        <p:spPr>
          <a:xfrm>
            <a:off x="1400450" y="1407775"/>
            <a:ext cx="7478700" cy="28956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 sz="2200"/>
              <a:t>Ravindra Singh	{DataBase Handler &amp; Tester}</a:t>
            </a:r>
            <a:endParaRPr b="1" sz="2200"/>
          </a:p>
          <a:p>
            <a:pPr indent="-368300" lvl="0" marL="457200" rtl="0" algn="l">
              <a:spcBef>
                <a:spcPts val="0"/>
              </a:spcBef>
              <a:spcAft>
                <a:spcPts val="0"/>
              </a:spcAft>
              <a:buSzPts val="2200"/>
              <a:buChar char="●"/>
            </a:pPr>
            <a:r>
              <a:rPr b="1" lang="en" sz="2200"/>
              <a:t>Abhishek Saini  	{</a:t>
            </a:r>
            <a:r>
              <a:rPr b="1" lang="en" sz="2200"/>
              <a:t>Front-End Developer</a:t>
            </a:r>
            <a:r>
              <a:rPr b="1" lang="en" sz="2200"/>
              <a:t>}</a:t>
            </a:r>
            <a:endParaRPr b="1" sz="2200"/>
          </a:p>
          <a:p>
            <a:pPr indent="-368300" lvl="0" marL="457200" rtl="0" algn="l">
              <a:spcBef>
                <a:spcPts val="0"/>
              </a:spcBef>
              <a:spcAft>
                <a:spcPts val="0"/>
              </a:spcAft>
              <a:buSzPts val="2200"/>
              <a:buChar char="●"/>
            </a:pPr>
            <a:r>
              <a:rPr b="1" lang="en" sz="2200"/>
              <a:t>Piyush Agarwal 	</a:t>
            </a:r>
            <a:r>
              <a:rPr b="1" lang="en" sz="2200"/>
              <a:t>{Layout Designer}</a:t>
            </a:r>
            <a:endParaRPr b="1" sz="2200"/>
          </a:p>
          <a:p>
            <a:pPr indent="-368300" lvl="0" marL="457200" rtl="0" algn="l">
              <a:spcBef>
                <a:spcPts val="0"/>
              </a:spcBef>
              <a:spcAft>
                <a:spcPts val="0"/>
              </a:spcAft>
              <a:buSzPts val="2200"/>
              <a:buChar char="●"/>
            </a:pPr>
            <a:r>
              <a:rPr b="1" lang="en" sz="2200"/>
              <a:t>Anushka Sharma {Feasible Tester}</a:t>
            </a:r>
            <a:endParaRPr b="1" sz="2200"/>
          </a:p>
          <a:p>
            <a:pPr indent="-368300" lvl="0" marL="457200" rtl="0" algn="l">
              <a:spcBef>
                <a:spcPts val="0"/>
              </a:spcBef>
              <a:spcAft>
                <a:spcPts val="0"/>
              </a:spcAft>
              <a:buSzPts val="2200"/>
              <a:buChar char="●"/>
            </a:pPr>
            <a:r>
              <a:rPr b="1" lang="en" sz="2200"/>
              <a:t>Poonam Kanwar 	{</a:t>
            </a:r>
            <a:r>
              <a:rPr b="1" lang="en" sz="2200">
                <a:solidFill>
                  <a:srgbClr val="222222"/>
                </a:solidFill>
                <a:highlight>
                  <a:srgbClr val="FFFFFF"/>
                </a:highlight>
              </a:rPr>
              <a:t>Requirements Analyst</a:t>
            </a:r>
            <a:r>
              <a:rPr b="1" lang="en" sz="2200"/>
              <a:t>}</a:t>
            </a:r>
            <a:endParaRPr b="1" sz="2200"/>
          </a:p>
          <a:p>
            <a:pPr indent="-368300" lvl="0" marL="457200" rtl="0" algn="l">
              <a:spcBef>
                <a:spcPts val="0"/>
              </a:spcBef>
              <a:spcAft>
                <a:spcPts val="0"/>
              </a:spcAft>
              <a:buSzPts val="2200"/>
              <a:buChar char="●"/>
            </a:pPr>
            <a:r>
              <a:rPr b="1" lang="en" sz="2200"/>
              <a:t>Sarvesh Kumar 	{Android Developer}</a:t>
            </a:r>
            <a:endParaRPr b="1"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2"/>
          <p:cNvPicPr preferRelativeResize="0"/>
          <p:nvPr/>
        </p:nvPicPr>
        <p:blipFill>
          <a:blip r:embed="rId3">
            <a:alphaModFix/>
          </a:blip>
          <a:stretch>
            <a:fillRect/>
          </a:stretch>
        </p:blipFill>
        <p:spPr>
          <a:xfrm>
            <a:off x="3049325" y="152400"/>
            <a:ext cx="2721770" cy="48387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3"/>
          <p:cNvPicPr preferRelativeResize="0"/>
          <p:nvPr/>
        </p:nvPicPr>
        <p:blipFill>
          <a:blip r:embed="rId3">
            <a:alphaModFix/>
          </a:blip>
          <a:stretch>
            <a:fillRect/>
          </a:stretch>
        </p:blipFill>
        <p:spPr>
          <a:xfrm>
            <a:off x="2839500" y="152400"/>
            <a:ext cx="2721770" cy="48387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4"/>
          <p:cNvPicPr preferRelativeResize="0"/>
          <p:nvPr/>
        </p:nvPicPr>
        <p:blipFill>
          <a:blip r:embed="rId3">
            <a:alphaModFix/>
          </a:blip>
          <a:stretch>
            <a:fillRect/>
          </a:stretch>
        </p:blipFill>
        <p:spPr>
          <a:xfrm>
            <a:off x="2698370" y="152400"/>
            <a:ext cx="2721770" cy="48387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1565850" y="2118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Code </a:t>
            </a:r>
            <a:r>
              <a:rPr lang="en" sz="2700"/>
              <a:t>for text field validation</a:t>
            </a:r>
            <a:endParaRPr sz="2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nvSpPr>
        <p:spPr>
          <a:xfrm>
            <a:off x="933725" y="629950"/>
            <a:ext cx="7924800" cy="3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email = (EditText) findViewById(R.id.email);</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if (Build.VERSION.SDK_INT &gt;= Build.VERSION_CODES.P)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email.setCustomInsertionActionModeCallback(new ActionMode.Callback()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@Override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public boolean onCreateActionMode(ActionMode mode, Menu menu)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return false;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@Override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public boolean onPrepareActionMode(ActionMode mode, Menu menu)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return false;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@Override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public boolean onActionItemClicked(ActionMode mode, MenuItem item)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return false;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@Override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nvSpPr>
        <p:spPr>
          <a:xfrm>
            <a:off x="304800" y="76200"/>
            <a:ext cx="8229900" cy="47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   public void onDestroyActionMode(ActionMode mode) {</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email.setCustomSelectionActionModeCallback(new ActionMode.Callback()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@Override</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public boolean onCreateActionMode(ActionMode mode, Menu menu)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return false;</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@Override</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public boolean onPrepareActionMode(ActionMode mode, Menu menu)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return false;</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@Override</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public boolean onActionItemClicked(ActionMode mode, MenuItem item)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return false;</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@Override</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public void onDestroyActionMode(ActionMode mode) {</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email.setLongClickable(false);</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email.setTextIsSelectable(false);</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500850" y="594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code prevents from screen-capturing</a:t>
            </a:r>
            <a:endParaRPr/>
          </a:p>
        </p:txBody>
      </p:sp>
      <p:sp>
        <p:nvSpPr>
          <p:cNvPr id="274" name="Google Shape;274;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getWindow().setFlags(WindowManager.LayoutParams.FLAG_SECURE, WindowManager.LayoutParams.FLAG_SECURE);</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for finding range of coordinates</a:t>
            </a:r>
            <a:endParaRPr/>
          </a:p>
        </p:txBody>
      </p:sp>
      <p:sp>
        <p:nvSpPr>
          <p:cNvPr id="280" name="Google Shape;280;p49"/>
          <p:cNvSpPr txBox="1"/>
          <p:nvPr>
            <p:ph idx="1" type="body"/>
          </p:nvPr>
        </p:nvSpPr>
        <p:spPr>
          <a:xfrm>
            <a:off x="729450" y="1316875"/>
            <a:ext cx="7688700" cy="33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float[] dist = new float[5];</a:t>
            </a:r>
            <a:endParaRPr sz="1400"/>
          </a:p>
          <a:p>
            <a:pPr indent="0" lvl="0" marL="0" rtl="0" algn="l">
              <a:spcBef>
                <a:spcPts val="1600"/>
              </a:spcBef>
              <a:spcAft>
                <a:spcPts val="0"/>
              </a:spcAft>
              <a:buNone/>
            </a:pPr>
            <a:r>
              <a:rPr lang="en" sz="1400"/>
              <a:t>			Location.distanceBetween(lat,lon,current_lat,current_lon,dist);</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        if(dist[0]/1000 &gt; 1){</a:t>
            </a:r>
            <a:endParaRPr sz="1400"/>
          </a:p>
          <a:p>
            <a:pPr indent="0" lvl="0" marL="0" rtl="0" algn="l">
              <a:spcBef>
                <a:spcPts val="1600"/>
              </a:spcBef>
              <a:spcAft>
                <a:spcPts val="0"/>
              </a:spcAft>
              <a:buNone/>
            </a:pPr>
            <a:r>
              <a:rPr lang="en" sz="1400"/>
              <a:t>            Toast.makeText(UpdateTodaysWorkActivity.this,"Outside Range",Toast.LENGTH_SHORT).show();</a:t>
            </a:r>
            <a:endParaRPr sz="1400"/>
          </a:p>
          <a:p>
            <a:pPr indent="0" lvl="0" marL="0" rtl="0" algn="l">
              <a:spcBef>
                <a:spcPts val="1600"/>
              </a:spcBef>
              <a:spcAft>
                <a:spcPts val="0"/>
              </a:spcAft>
              <a:buNone/>
            </a:pPr>
            <a:r>
              <a:rPr lang="en" sz="1400"/>
              <a:t>        } else</a:t>
            </a:r>
            <a:endParaRPr sz="1400"/>
          </a:p>
          <a:p>
            <a:pPr indent="0" lvl="0" marL="0" rtl="0" algn="l">
              <a:spcBef>
                <a:spcPts val="1600"/>
              </a:spcBef>
              <a:spcAft>
                <a:spcPts val="0"/>
              </a:spcAft>
              <a:buNone/>
            </a:pPr>
            <a:r>
              <a:rPr lang="en" sz="1400"/>
              <a:t>            Toast.makeText(UpdateTodaysWorkActivity.this,"Inside Range",Toast.LENGTH_SHORT).show();</a:t>
            </a:r>
            <a:endParaRPr sz="1400"/>
          </a:p>
          <a:p>
            <a:pPr indent="0" lvl="0" marL="0" rtl="0" algn="l">
              <a:spcBef>
                <a:spcPts val="1600"/>
              </a:spcBef>
              <a:spcAft>
                <a:spcPts val="1600"/>
              </a:spcAft>
              <a:buNone/>
            </a:pPr>
            <a:r>
              <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txBox="1"/>
          <p:nvPr>
            <p:ph idx="1" type="body"/>
          </p:nvPr>
        </p:nvSpPr>
        <p:spPr>
          <a:xfrm>
            <a:off x="594375" y="1891975"/>
            <a:ext cx="7688700" cy="1440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Strong validation on every text field</a:t>
            </a:r>
            <a:endParaRPr/>
          </a:p>
          <a:p>
            <a:pPr indent="-311150" lvl="0" marL="457200" rtl="0" algn="l">
              <a:spcBef>
                <a:spcPts val="0"/>
              </a:spcBef>
              <a:spcAft>
                <a:spcPts val="0"/>
              </a:spcAft>
              <a:buSzPts val="1300"/>
              <a:buChar char="●"/>
            </a:pPr>
            <a:r>
              <a:rPr lang="en"/>
              <a:t>No copy paste is allowed from outside resources</a:t>
            </a:r>
            <a:endParaRPr/>
          </a:p>
          <a:p>
            <a:pPr indent="-311150" lvl="0" marL="457200" rtl="0" algn="l">
              <a:spcBef>
                <a:spcPts val="0"/>
              </a:spcBef>
              <a:spcAft>
                <a:spcPts val="0"/>
              </a:spcAft>
              <a:buSzPts val="1300"/>
              <a:buChar char="●"/>
            </a:pPr>
            <a:r>
              <a:rPr lang="en"/>
              <a:t>No capturing of screen is allowed</a:t>
            </a:r>
            <a:endParaRPr/>
          </a:p>
          <a:p>
            <a:pPr indent="-311150" lvl="0" marL="457200" rtl="0" algn="l">
              <a:spcBef>
                <a:spcPts val="0"/>
              </a:spcBef>
              <a:spcAft>
                <a:spcPts val="0"/>
              </a:spcAft>
              <a:buSzPts val="1300"/>
              <a:buChar char="●"/>
            </a:pPr>
            <a:r>
              <a:rPr lang="en"/>
              <a:t>Accessing coarse location instead of google map</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86" name="Google Shape;286;p50"/>
          <p:cNvSpPr txBox="1"/>
          <p:nvPr/>
        </p:nvSpPr>
        <p:spPr>
          <a:xfrm>
            <a:off x="799200" y="563475"/>
            <a:ext cx="52785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ANDROID Security Aspects :-</a:t>
            </a:r>
            <a:endParaRPr b="1" sz="2600">
              <a:solidFill>
                <a:schemeClr val="dk2"/>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1"/>
          <p:cNvSpPr txBox="1"/>
          <p:nvPr>
            <p:ph type="title"/>
          </p:nvPr>
        </p:nvSpPr>
        <p:spPr>
          <a:xfrm>
            <a:off x="727650" y="20365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Website Page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nvSpPr>
        <p:spPr>
          <a:xfrm>
            <a:off x="659525" y="605875"/>
            <a:ext cx="64038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Problem Given By :- SIH 2020</a:t>
            </a:r>
            <a:endParaRPr b="1" sz="2600"/>
          </a:p>
        </p:txBody>
      </p:sp>
      <p:sp>
        <p:nvSpPr>
          <p:cNvPr id="103" name="Google Shape;103;p16"/>
          <p:cNvSpPr txBox="1"/>
          <p:nvPr/>
        </p:nvSpPr>
        <p:spPr>
          <a:xfrm>
            <a:off x="546900" y="1751325"/>
            <a:ext cx="8390700" cy="11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According to govt t</a:t>
            </a:r>
            <a:r>
              <a:rPr lang="en" sz="1500"/>
              <a:t>h</a:t>
            </a:r>
            <a:r>
              <a:rPr lang="en" sz="1500"/>
              <a:t>ere is no monitoring system to monitor the progress of construction of houses under Rural Housing schemes. To generate real time statistical report of the ongoing constructions. Design web based dashboard for monitoring and a native mobile application to track the progress of the construction just by taking a photograph by using the application itself.</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2"/>
          <p:cNvPicPr preferRelativeResize="0"/>
          <p:nvPr/>
        </p:nvPicPr>
        <p:blipFill>
          <a:blip r:embed="rId3">
            <a:alphaModFix/>
          </a:blip>
          <a:stretch>
            <a:fillRect/>
          </a:stretch>
        </p:blipFill>
        <p:spPr>
          <a:xfrm>
            <a:off x="149125" y="601775"/>
            <a:ext cx="8839200" cy="4212431"/>
          </a:xfrm>
          <a:prstGeom prst="rect">
            <a:avLst/>
          </a:prstGeom>
          <a:noFill/>
          <a:ln>
            <a:noFill/>
          </a:ln>
        </p:spPr>
      </p:pic>
      <p:sp>
        <p:nvSpPr>
          <p:cNvPr id="297" name="Google Shape;297;p52"/>
          <p:cNvSpPr txBox="1"/>
          <p:nvPr>
            <p:ph type="title"/>
          </p:nvPr>
        </p:nvSpPr>
        <p:spPr>
          <a:xfrm>
            <a:off x="648175" y="-640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Login Page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727650" y="5806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Interest Feedback</a:t>
            </a:r>
            <a:endParaRPr/>
          </a:p>
        </p:txBody>
      </p:sp>
      <p:pic>
        <p:nvPicPr>
          <p:cNvPr id="303" name="Google Shape;303;p53"/>
          <p:cNvPicPr preferRelativeResize="0"/>
          <p:nvPr/>
        </p:nvPicPr>
        <p:blipFill>
          <a:blip r:embed="rId3">
            <a:alphaModFix/>
          </a:blip>
          <a:stretch>
            <a:fillRect/>
          </a:stretch>
        </p:blipFill>
        <p:spPr>
          <a:xfrm>
            <a:off x="609600" y="1268225"/>
            <a:ext cx="7863501" cy="3477875"/>
          </a:xfrm>
          <a:prstGeom prst="rect">
            <a:avLst/>
          </a:prstGeom>
          <a:noFill/>
          <a:ln>
            <a:noFill/>
          </a:ln>
        </p:spPr>
      </p:pic>
      <p:sp>
        <p:nvSpPr>
          <p:cNvPr id="304" name="Google Shape;304;p53"/>
          <p:cNvSpPr txBox="1"/>
          <p:nvPr/>
        </p:nvSpPr>
        <p:spPr>
          <a:xfrm>
            <a:off x="1850350" y="212525"/>
            <a:ext cx="53820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http://gyanamonline.com/rhcms/</a:t>
            </a:r>
            <a:endParaRPr>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4"/>
          <p:cNvPicPr preferRelativeResize="0"/>
          <p:nvPr/>
        </p:nvPicPr>
        <p:blipFill>
          <a:blip r:embed="rId3">
            <a:alphaModFix/>
          </a:blip>
          <a:stretch>
            <a:fillRect/>
          </a:stretch>
        </p:blipFill>
        <p:spPr>
          <a:xfrm>
            <a:off x="1962150" y="276225"/>
            <a:ext cx="4838700"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877675" y="592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DEPENDENCIES</a:t>
            </a:r>
            <a:endParaRPr/>
          </a:p>
        </p:txBody>
      </p:sp>
      <p:sp>
        <p:nvSpPr>
          <p:cNvPr id="315" name="Google Shape;315;p55"/>
          <p:cNvSpPr txBox="1"/>
          <p:nvPr>
            <p:ph idx="1" type="body"/>
          </p:nvPr>
        </p:nvSpPr>
        <p:spPr>
          <a:xfrm>
            <a:off x="729450" y="1774075"/>
            <a:ext cx="7688700" cy="25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1.ONE WEB HOST SERVER</a:t>
            </a:r>
            <a:endParaRPr/>
          </a:p>
          <a:p>
            <a:pPr indent="0" lvl="0" marL="0" rtl="0" algn="l">
              <a:spcBef>
                <a:spcPts val="1600"/>
              </a:spcBef>
              <a:spcAft>
                <a:spcPts val="0"/>
              </a:spcAft>
              <a:buNone/>
            </a:pPr>
            <a:r>
              <a:rPr lang="en"/>
              <a:t>2.SMART PHONE FOR ANDROID (APK)</a:t>
            </a:r>
            <a:endParaRPr/>
          </a:p>
          <a:p>
            <a:pPr indent="0" lvl="0" marL="0" rtl="0" algn="l">
              <a:spcBef>
                <a:spcPts val="1600"/>
              </a:spcBef>
              <a:spcAft>
                <a:spcPts val="0"/>
              </a:spcAft>
              <a:buNone/>
            </a:pPr>
            <a:r>
              <a:rPr lang="en"/>
              <a:t>3.CURRENT GLOBAL POSITIONING SYSTEM</a:t>
            </a:r>
            <a:endParaRPr/>
          </a:p>
          <a:p>
            <a:pPr indent="0" lvl="0" marL="0" rtl="0" algn="l">
              <a:spcBef>
                <a:spcPts val="1600"/>
              </a:spcBef>
              <a:spcAft>
                <a:spcPts val="0"/>
              </a:spcAft>
              <a:buNone/>
            </a:pPr>
            <a:r>
              <a:rPr lang="en"/>
              <a:t>4.INTERNET CONNECTION</a:t>
            </a:r>
            <a:endParaRPr/>
          </a:p>
          <a:p>
            <a:pPr indent="0" lvl="0" marL="0" rtl="0" algn="l">
              <a:spcBef>
                <a:spcPts val="1600"/>
              </a:spcBef>
              <a:spcAft>
                <a:spcPts val="0"/>
              </a:spcAft>
              <a:buNone/>
            </a:pPr>
            <a:r>
              <a:rPr lang="en"/>
              <a:t>5.INFORMATION FROM GOVT. MANAGEMENT AND CONTRACTORS</a:t>
            </a:r>
            <a:endParaRPr/>
          </a:p>
          <a:p>
            <a:pPr indent="0" lvl="0" marL="0" rtl="0" algn="l">
              <a:spcBef>
                <a:spcPts val="1600"/>
              </a:spcBef>
              <a:spcAft>
                <a:spcPts val="0"/>
              </a:spcAft>
              <a:buNone/>
            </a:pPr>
            <a:r>
              <a:rPr lang="en"/>
              <a:t>6.SITE VALIDATION BY THIRD PARTY</a:t>
            </a:r>
            <a:endParaRPr/>
          </a:p>
          <a:p>
            <a:pPr indent="0" lvl="0" marL="0" rtl="0" algn="l">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474875" y="56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Demo Please Follow This Below Link</a:t>
            </a:r>
            <a:endParaRPr/>
          </a:p>
        </p:txBody>
      </p:sp>
      <p:sp>
        <p:nvSpPr>
          <p:cNvPr id="321" name="Google Shape;321;p56"/>
          <p:cNvSpPr txBox="1"/>
          <p:nvPr>
            <p:ph idx="1" type="body"/>
          </p:nvPr>
        </p:nvSpPr>
        <p:spPr>
          <a:xfrm>
            <a:off x="500850" y="1214425"/>
            <a:ext cx="6037800" cy="53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u="sng">
                <a:solidFill>
                  <a:schemeClr val="hlink"/>
                </a:solidFill>
                <a:latin typeface="Arial"/>
                <a:ea typeface="Arial"/>
                <a:cs typeface="Arial"/>
                <a:sym typeface="Arial"/>
                <a:hlinkClick r:id="rId3"/>
              </a:rPr>
              <a:t>http://gyanamonline.com/rhcms/</a:t>
            </a:r>
            <a:endParaRPr sz="2800">
              <a:solidFill>
                <a:srgbClr val="000000"/>
              </a:solidFill>
            </a:endParaRPr>
          </a:p>
          <a:p>
            <a:pPr indent="0" lvl="0" marL="0" rtl="0" algn="l">
              <a:spcBef>
                <a:spcPts val="0"/>
              </a:spcBef>
              <a:spcAft>
                <a:spcPts val="1600"/>
              </a:spcAft>
              <a:buNone/>
            </a:pPr>
            <a:r>
              <a:t/>
            </a:r>
            <a:endParaRPr sz="2700"/>
          </a:p>
        </p:txBody>
      </p:sp>
      <p:pic>
        <p:nvPicPr>
          <p:cNvPr id="322" name="Google Shape;322;p56" title="WhatsApp Video 2020-08-03 at 9.50.52 PM.mp4">
            <a:hlinkClick r:id="rId4"/>
          </p:cNvPr>
          <p:cNvPicPr preferRelativeResize="0"/>
          <p:nvPr/>
        </p:nvPicPr>
        <p:blipFill>
          <a:blip r:embed="rId5">
            <a:alphaModFix/>
          </a:blip>
          <a:stretch>
            <a:fillRect/>
          </a:stretch>
        </p:blipFill>
        <p:spPr>
          <a:xfrm>
            <a:off x="474877" y="2095075"/>
            <a:ext cx="4308601" cy="2421700"/>
          </a:xfrm>
          <a:prstGeom prst="rect">
            <a:avLst/>
          </a:prstGeom>
          <a:noFill/>
          <a:ln>
            <a:noFill/>
          </a:ln>
        </p:spPr>
      </p:pic>
      <p:pic>
        <p:nvPicPr>
          <p:cNvPr id="323" name="Google Shape;323;p56" title="untitled (3).webm">
            <a:hlinkClick r:id="rId6"/>
          </p:cNvPr>
          <p:cNvPicPr preferRelativeResize="0"/>
          <p:nvPr/>
        </p:nvPicPr>
        <p:blipFill>
          <a:blip r:embed="rId7">
            <a:alphaModFix/>
          </a:blip>
          <a:stretch>
            <a:fillRect/>
          </a:stretch>
        </p:blipFill>
        <p:spPr>
          <a:xfrm>
            <a:off x="6691050" y="1256875"/>
            <a:ext cx="2100503" cy="373422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7"/>
          <p:cNvPicPr preferRelativeResize="0"/>
          <p:nvPr/>
        </p:nvPicPr>
        <p:blipFill>
          <a:blip r:embed="rId3">
            <a:alphaModFix/>
          </a:blip>
          <a:stretch>
            <a:fillRect/>
          </a:stretch>
        </p:blipFill>
        <p:spPr>
          <a:xfrm>
            <a:off x="1717775" y="532025"/>
            <a:ext cx="6017774" cy="4513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640500" y="562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Faced by people :-</a:t>
            </a:r>
            <a:endParaRPr/>
          </a:p>
        </p:txBody>
      </p:sp>
      <p:pic>
        <p:nvPicPr>
          <p:cNvPr id="109" name="Google Shape;109;p17"/>
          <p:cNvPicPr preferRelativeResize="0"/>
          <p:nvPr/>
        </p:nvPicPr>
        <p:blipFill>
          <a:blip r:embed="rId3">
            <a:alphaModFix/>
          </a:blip>
          <a:stretch>
            <a:fillRect/>
          </a:stretch>
        </p:blipFill>
        <p:spPr>
          <a:xfrm>
            <a:off x="137575" y="1250275"/>
            <a:ext cx="4597346" cy="3493976"/>
          </a:xfrm>
          <a:prstGeom prst="rect">
            <a:avLst/>
          </a:prstGeom>
          <a:noFill/>
          <a:ln>
            <a:noFill/>
          </a:ln>
        </p:spPr>
      </p:pic>
      <p:pic>
        <p:nvPicPr>
          <p:cNvPr id="110" name="Google Shape;110;p17"/>
          <p:cNvPicPr preferRelativeResize="0"/>
          <p:nvPr/>
        </p:nvPicPr>
        <p:blipFill>
          <a:blip r:embed="rId4">
            <a:alphaModFix/>
          </a:blip>
          <a:stretch>
            <a:fillRect/>
          </a:stretch>
        </p:blipFill>
        <p:spPr>
          <a:xfrm>
            <a:off x="4936275" y="1250275"/>
            <a:ext cx="4207725" cy="3493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Flaws in past project :-</a:t>
            </a:r>
            <a:endParaRPr/>
          </a:p>
        </p:txBody>
      </p:sp>
      <p:sp>
        <p:nvSpPr>
          <p:cNvPr id="116" name="Google Shape;116;p18"/>
          <p:cNvSpPr txBox="1"/>
          <p:nvPr>
            <p:ph idx="1" type="body"/>
          </p:nvPr>
        </p:nvSpPr>
        <p:spPr>
          <a:xfrm>
            <a:off x="615100" y="444150"/>
            <a:ext cx="8376900" cy="45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1</a:t>
            </a:r>
            <a:r>
              <a:rPr b="1" lang="en"/>
              <a:t>.IAY-</a:t>
            </a:r>
            <a:endParaRPr b="1"/>
          </a:p>
          <a:p>
            <a:pPr indent="0" lvl="0" marL="0" rtl="0" algn="l">
              <a:spcBef>
                <a:spcPts val="1600"/>
              </a:spcBef>
              <a:spcAft>
                <a:spcPts val="0"/>
              </a:spcAft>
              <a:buNone/>
            </a:pPr>
            <a:r>
              <a:rPr lang="en"/>
              <a:t>•	</a:t>
            </a:r>
            <a:r>
              <a:rPr lang="en" sz="1600"/>
              <a:t>The scheme was starts in 1980</a:t>
            </a:r>
            <a:endParaRPr sz="1600"/>
          </a:p>
          <a:p>
            <a:pPr indent="0" lvl="0" marL="0" rtl="0" algn="l">
              <a:spcBef>
                <a:spcPts val="1600"/>
              </a:spcBef>
              <a:spcAft>
                <a:spcPts val="0"/>
              </a:spcAft>
              <a:buNone/>
            </a:pPr>
            <a:r>
              <a:rPr lang="en" sz="1600"/>
              <a:t>•	Indira Awas Yojana was a housing scheme for the poor during the UPA regime. It      is now rechristened as Prime Minister Awas Yojana under NDA regime.</a:t>
            </a:r>
            <a:endParaRPr sz="1600"/>
          </a:p>
          <a:p>
            <a:pPr indent="0" lvl="0" marL="0" rtl="0" algn="l">
              <a:spcBef>
                <a:spcPts val="1600"/>
              </a:spcBef>
              <a:spcAft>
                <a:spcPts val="0"/>
              </a:spcAft>
              <a:buNone/>
            </a:pPr>
            <a:r>
              <a:rPr lang="en" sz="1600"/>
              <a:t>•	</a:t>
            </a:r>
            <a:r>
              <a:rPr lang="en" sz="1600"/>
              <a:t>Loop holes</a:t>
            </a:r>
            <a:r>
              <a:rPr lang="en" sz="1600"/>
              <a:t>-not completed house till 2015.</a:t>
            </a:r>
            <a:endParaRPr sz="1600"/>
          </a:p>
          <a:p>
            <a:pPr indent="0" lvl="0" marL="0" rtl="0" algn="l">
              <a:spcBef>
                <a:spcPts val="1600"/>
              </a:spcBef>
              <a:spcAft>
                <a:spcPts val="0"/>
              </a:spcAft>
              <a:buNone/>
            </a:pPr>
            <a:r>
              <a:rPr b="1" lang="en" sz="1600"/>
              <a:t>2. Ntr rural housing  (</a:t>
            </a:r>
            <a:r>
              <a:rPr b="1" lang="en" sz="1600"/>
              <a:t>loopholes</a:t>
            </a:r>
            <a:r>
              <a:rPr b="1" lang="en" sz="1600"/>
              <a:t>)</a:t>
            </a:r>
            <a:endParaRPr b="1" sz="1600"/>
          </a:p>
          <a:p>
            <a:pPr indent="0" lvl="0" marL="0" rtl="0" algn="l">
              <a:spcBef>
                <a:spcPts val="1600"/>
              </a:spcBef>
              <a:spcAft>
                <a:spcPts val="0"/>
              </a:spcAft>
              <a:buNone/>
            </a:pPr>
            <a:r>
              <a:rPr lang="en" sz="1600"/>
              <a:t>1.	fake billing</a:t>
            </a:r>
            <a:endParaRPr sz="1600"/>
          </a:p>
          <a:p>
            <a:pPr indent="0" lvl="0" marL="0" rtl="0" algn="l">
              <a:spcBef>
                <a:spcPts val="1600"/>
              </a:spcBef>
              <a:spcAft>
                <a:spcPts val="0"/>
              </a:spcAft>
              <a:buNone/>
            </a:pPr>
            <a:r>
              <a:rPr lang="en" sz="1600"/>
              <a:t>2.	corruption</a:t>
            </a:r>
            <a:endParaRPr sz="1600"/>
          </a:p>
          <a:p>
            <a:pPr indent="0" lvl="0" marL="0" rtl="0" algn="l">
              <a:spcBef>
                <a:spcPts val="1600"/>
              </a:spcBef>
              <a:spcAft>
                <a:spcPts val="0"/>
              </a:spcAft>
              <a:buNone/>
            </a:pPr>
            <a:r>
              <a:rPr lang="en" sz="1600"/>
              <a:t>3.	low quality material</a:t>
            </a:r>
            <a:endParaRPr sz="160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9450" y="592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STACK</a:t>
            </a:r>
            <a:endParaRPr/>
          </a:p>
        </p:txBody>
      </p:sp>
      <p:sp>
        <p:nvSpPr>
          <p:cNvPr id="122" name="Google Shape;122;p19"/>
          <p:cNvSpPr txBox="1"/>
          <p:nvPr>
            <p:ph idx="1" type="body"/>
          </p:nvPr>
        </p:nvSpPr>
        <p:spPr>
          <a:xfrm>
            <a:off x="729450" y="1469050"/>
            <a:ext cx="7688700" cy="30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Bootstrap(HTML,CSS).</a:t>
            </a:r>
            <a:endParaRPr sz="1600"/>
          </a:p>
          <a:p>
            <a:pPr indent="0" lvl="0" marL="0" rtl="0" algn="l">
              <a:spcBef>
                <a:spcPts val="1600"/>
              </a:spcBef>
              <a:spcAft>
                <a:spcPts val="0"/>
              </a:spcAft>
              <a:buNone/>
            </a:pPr>
            <a:r>
              <a:rPr lang="en" sz="1600"/>
              <a:t>• PHP</a:t>
            </a:r>
            <a:endParaRPr sz="1600"/>
          </a:p>
          <a:p>
            <a:pPr indent="0" lvl="0" marL="0" rtl="0" algn="l">
              <a:spcBef>
                <a:spcPts val="1600"/>
              </a:spcBef>
              <a:spcAft>
                <a:spcPts val="0"/>
              </a:spcAft>
              <a:buNone/>
            </a:pPr>
            <a:r>
              <a:rPr lang="en" sz="1600"/>
              <a:t>• Java Script</a:t>
            </a:r>
            <a:endParaRPr sz="1600"/>
          </a:p>
          <a:p>
            <a:pPr indent="0" lvl="0" marL="0" rtl="0" algn="l">
              <a:spcBef>
                <a:spcPts val="1600"/>
              </a:spcBef>
              <a:spcAft>
                <a:spcPts val="0"/>
              </a:spcAft>
              <a:buNone/>
            </a:pPr>
            <a:r>
              <a:rPr lang="en" sz="1600"/>
              <a:t>• Android(Java).</a:t>
            </a:r>
            <a:endParaRPr sz="1600"/>
          </a:p>
          <a:p>
            <a:pPr indent="0" lvl="0" marL="0" rtl="0" algn="l">
              <a:spcBef>
                <a:spcPts val="1600"/>
              </a:spcBef>
              <a:spcAft>
                <a:spcPts val="0"/>
              </a:spcAft>
              <a:buNone/>
            </a:pPr>
            <a:r>
              <a:rPr lang="en" sz="1600"/>
              <a:t>• Database( MySQL).</a:t>
            </a:r>
            <a:endParaRPr sz="1600"/>
          </a:p>
          <a:p>
            <a:pPr indent="0" lvl="0" marL="0" rtl="0" algn="l">
              <a:spcBef>
                <a:spcPts val="1600"/>
              </a:spcBef>
              <a:spcAft>
                <a:spcPts val="0"/>
              </a:spcAft>
              <a:buNone/>
            </a:pPr>
            <a:r>
              <a:rPr lang="en" sz="1600"/>
              <a:t>• Servers(Web Hosting ).</a:t>
            </a:r>
            <a:endParaRPr sz="1600"/>
          </a:p>
          <a:p>
            <a:pPr indent="0" lvl="0" marL="0" rtl="0" algn="l">
              <a:spcBef>
                <a:spcPts val="1600"/>
              </a:spcBef>
              <a:spcAft>
                <a:spcPts val="0"/>
              </a:spcAft>
              <a:buNone/>
            </a:pPr>
            <a:r>
              <a:rPr lang="en" sz="1600"/>
              <a:t>• Related Libraries as require</a:t>
            </a:r>
            <a:r>
              <a:rPr lang="en" sz="1600"/>
              <a:t>d.</a:t>
            </a:r>
            <a:endParaRPr sz="1600"/>
          </a:p>
          <a:p>
            <a:pPr indent="0" lvl="0" marL="0" rtl="0" algn="l">
              <a:spcBef>
                <a:spcPts val="1600"/>
              </a:spcBef>
              <a:spcAft>
                <a:spcPts val="16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2467050" y="1614400"/>
            <a:ext cx="5272200" cy="11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   </a:t>
            </a:r>
            <a:r>
              <a:rPr lang="en" sz="4300"/>
              <a:t>Our Solution</a:t>
            </a:r>
            <a:endParaRPr sz="4300"/>
          </a:p>
          <a:p>
            <a:pPr indent="0" lvl="0" marL="0" rtl="0" algn="l">
              <a:spcBef>
                <a:spcPts val="0"/>
              </a:spcBef>
              <a:spcAft>
                <a:spcPts val="0"/>
              </a:spcAft>
              <a:buNone/>
            </a:pPr>
            <a:r>
              <a:t/>
            </a:r>
            <a:endParaRPr sz="4300"/>
          </a:p>
          <a:p>
            <a:pPr indent="0" lvl="0" marL="0" rtl="0" algn="l">
              <a:spcBef>
                <a:spcPts val="0"/>
              </a:spcBef>
              <a:spcAft>
                <a:spcPts val="0"/>
              </a:spcAft>
              <a:buNone/>
            </a:pPr>
            <a:r>
              <a:rPr lang="en" sz="4300"/>
              <a:t>  &lt;&lt;&lt;&lt;&lt;&lt;&lt;&gt;&gt;&gt;&gt;&gt;&gt;&gt;</a:t>
            </a:r>
            <a:endParaRPr sz="4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1938850" y="228600"/>
            <a:ext cx="5900138" cy="48386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